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8"/>
  </p:notesMasterIdLst>
  <p:handoutMasterIdLst>
    <p:handoutMasterId r:id="rId99"/>
  </p:handoutMasterIdLst>
  <p:sldIdLst>
    <p:sldId id="257" r:id="rId5"/>
    <p:sldId id="363" r:id="rId6"/>
    <p:sldId id="364" r:id="rId7"/>
    <p:sldId id="274" r:id="rId8"/>
    <p:sldId id="300" r:id="rId9"/>
    <p:sldId id="293" r:id="rId10"/>
    <p:sldId id="301" r:id="rId11"/>
    <p:sldId id="294" r:id="rId12"/>
    <p:sldId id="295" r:id="rId13"/>
    <p:sldId id="297" r:id="rId14"/>
    <p:sldId id="298" r:id="rId15"/>
    <p:sldId id="299" r:id="rId16"/>
    <p:sldId id="302" r:id="rId17"/>
    <p:sldId id="303" r:id="rId18"/>
    <p:sldId id="304" r:id="rId19"/>
    <p:sldId id="267" r:id="rId20"/>
    <p:sldId id="270" r:id="rId21"/>
    <p:sldId id="278" r:id="rId22"/>
    <p:sldId id="276" r:id="rId23"/>
    <p:sldId id="277" r:id="rId24"/>
    <p:sldId id="275" r:id="rId25"/>
    <p:sldId id="280" r:id="rId26"/>
    <p:sldId id="279" r:id="rId27"/>
    <p:sldId id="26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5" r:id="rId41"/>
    <p:sldId id="306" r:id="rId42"/>
    <p:sldId id="307" r:id="rId43"/>
    <p:sldId id="308" r:id="rId44"/>
    <p:sldId id="309" r:id="rId45"/>
    <p:sldId id="311" r:id="rId46"/>
    <p:sldId id="310" r:id="rId47"/>
    <p:sldId id="312" r:id="rId48"/>
    <p:sldId id="313" r:id="rId49"/>
    <p:sldId id="315" r:id="rId50"/>
    <p:sldId id="316" r:id="rId51"/>
    <p:sldId id="317" r:id="rId52"/>
    <p:sldId id="318" r:id="rId53"/>
    <p:sldId id="320" r:id="rId54"/>
    <p:sldId id="319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54" r:id="rId77"/>
    <p:sldId id="346" r:id="rId78"/>
    <p:sldId id="343" r:id="rId79"/>
    <p:sldId id="344" r:id="rId80"/>
    <p:sldId id="345" r:id="rId81"/>
    <p:sldId id="351" r:id="rId82"/>
    <p:sldId id="355" r:id="rId83"/>
    <p:sldId id="357" r:id="rId84"/>
    <p:sldId id="348" r:id="rId85"/>
    <p:sldId id="349" r:id="rId86"/>
    <p:sldId id="350" r:id="rId87"/>
    <p:sldId id="347" r:id="rId88"/>
    <p:sldId id="359" r:id="rId89"/>
    <p:sldId id="362" r:id="rId90"/>
    <p:sldId id="358" r:id="rId91"/>
    <p:sldId id="361" r:id="rId92"/>
    <p:sldId id="356" r:id="rId93"/>
    <p:sldId id="360" r:id="rId94"/>
    <p:sldId id="352" r:id="rId95"/>
    <p:sldId id="353" r:id="rId96"/>
    <p:sldId id="258" r:id="rId97"/>
  </p:sldIdLst>
  <p:sldSz cx="9144000" cy="6858000" type="screen4x3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>
      <p:cViewPr varScale="1">
        <p:scale>
          <a:sx n="82" d="100"/>
          <a:sy n="82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t>06.03.2024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08.38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0.23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5.98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0,'5'0,"1"0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26.37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26.53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6.27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6.41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6.52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6.66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7.11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09.04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09.20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14.12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14.31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14.50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27.31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27.46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6T10:51:30.11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6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8391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UWAGA: Aby zmienić obrazy na tym slajdzie, zaznacz obraz i usuń go. Następnie kliknij ikonę Wstaw obraz w symbolu zastępczym, aby wstawić swój własny obraz.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17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2452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24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7529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93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22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900"/>
              </a:spcBef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900"/>
              </a:spcBef>
              <a:buNone/>
              <a:defRPr sz="1350"/>
            </a:lvl2pPr>
            <a:lvl3pPr marL="0" indent="0">
              <a:spcBef>
                <a:spcPts val="900"/>
              </a:spcBef>
              <a:buNone/>
              <a:defRPr sz="1350"/>
            </a:lvl3pPr>
            <a:lvl4pPr marL="0" indent="0">
              <a:spcBef>
                <a:spcPts val="900"/>
              </a:spcBef>
              <a:buNone/>
              <a:defRPr sz="1350"/>
            </a:lvl4pPr>
            <a:lvl5pPr marL="0" indent="0">
              <a:spcBef>
                <a:spcPts val="900"/>
              </a:spcBef>
              <a:buNone/>
              <a:defRPr sz="135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>
              <a:defRPr sz="33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sz="135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t>06.03.2024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26" Type="http://schemas.openxmlformats.org/officeDocument/2006/relationships/customXml" Target="../ink/ink15.xml"/><Relationship Id="rId3" Type="http://schemas.openxmlformats.org/officeDocument/2006/relationships/image" Target="../media/image8.png"/><Relationship Id="rId21" Type="http://schemas.openxmlformats.org/officeDocument/2006/relationships/customXml" Target="../ink/ink12.xml"/><Relationship Id="rId7" Type="http://schemas.openxmlformats.org/officeDocument/2006/relationships/image" Target="../media/image79.png"/><Relationship Id="rId12" Type="http://schemas.openxmlformats.org/officeDocument/2006/relationships/customXml" Target="../ink/ink6.xml"/><Relationship Id="rId17" Type="http://schemas.openxmlformats.org/officeDocument/2006/relationships/image" Target="../media/image82.png"/><Relationship Id="rId25" Type="http://schemas.openxmlformats.org/officeDocument/2006/relationships/image" Target="../media/image85.png"/><Relationship Id="rId2" Type="http://schemas.openxmlformats.org/officeDocument/2006/relationships/image" Target="../media/image76.jpeg"/><Relationship Id="rId16" Type="http://schemas.openxmlformats.org/officeDocument/2006/relationships/customXml" Target="../ink/ink9.xml"/><Relationship Id="rId20" Type="http://schemas.openxmlformats.org/officeDocument/2006/relationships/image" Target="../media/image83.png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5" Type="http://schemas.openxmlformats.org/officeDocument/2006/relationships/image" Target="../media/image78.png"/><Relationship Id="rId15" Type="http://schemas.openxmlformats.org/officeDocument/2006/relationships/customXml" Target="../ink/ink8.xml"/><Relationship Id="rId23" Type="http://schemas.openxmlformats.org/officeDocument/2006/relationships/customXml" Target="../ink/ink13.xml"/><Relationship Id="rId28" Type="http://schemas.openxmlformats.org/officeDocument/2006/relationships/customXml" Target="../ink/ink17.xml"/><Relationship Id="rId10" Type="http://schemas.openxmlformats.org/officeDocument/2006/relationships/image" Target="../media/image80.png"/><Relationship Id="rId19" Type="http://schemas.openxmlformats.org/officeDocument/2006/relationships/customXml" Target="../ink/ink11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81.png"/><Relationship Id="rId22" Type="http://schemas.openxmlformats.org/officeDocument/2006/relationships/image" Target="../media/image84.png"/><Relationship Id="rId27" Type="http://schemas.openxmlformats.org/officeDocument/2006/relationships/customXml" Target="../ink/ink16.xml"/><Relationship Id="rId30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pl-PL" sz="4950" dirty="0"/>
              <a:t>Przedszkole nr 1</a:t>
            </a:r>
            <a:br>
              <a:rPr lang="pl-PL" sz="4950" dirty="0"/>
            </a:br>
            <a:r>
              <a:rPr lang="pl-PL" sz="4950" dirty="0"/>
              <a:t>jedyne takie w Warszawie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FAEC59-97D4-46C2-879F-6EC0A810C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538790"/>
            <a:ext cx="1277634" cy="12244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DD69740-314F-4D37-A1A3-636EFC0CA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620688"/>
            <a:ext cx="2285746" cy="21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push dir="u"/>
      </p:transition>
    </mc:Choice>
    <mc:Fallback xmlns="">
      <p:transition spd="slow" advTm="2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A66E98-9615-45CA-ADA1-8FCB26B0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II Planeta Przygód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932EF4D-9C63-45AF-8045-30DBF4126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734702"/>
            <a:ext cx="4032448" cy="276297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9ED2D4A-1152-4912-A12B-B11135E7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86" y="881176"/>
            <a:ext cx="1879469" cy="15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43E75E-3F6B-40A7-A255-84A5F263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II Planeta Przygód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EBB518-441C-4260-B8C4-D2C326098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213865"/>
            <a:ext cx="3752623" cy="243027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FDBAD57-F9E5-4433-B2B1-6CD7DFD6C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64" y="866416"/>
            <a:ext cx="1961491" cy="16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3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EC6EB-56EB-42D7-9D9B-F7F3F0F9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III Planeta </a:t>
            </a:r>
            <a:r>
              <a:rPr lang="pl-PL" dirty="0" err="1"/>
              <a:t>Pytalskich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4EC970E-E781-400F-9364-2AD43B82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42" y="1824679"/>
            <a:ext cx="4536504" cy="298233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1219ECA-326C-4C69-8157-EA1D58778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690" y="868734"/>
            <a:ext cx="1894310" cy="15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FDF9D9-2B55-46AD-94A0-66831148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III Planeta </a:t>
            </a:r>
            <a:r>
              <a:rPr lang="pl-PL" dirty="0" err="1"/>
              <a:t>Pytalskich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D772AD-2EB1-455F-959C-B3EDBC693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46486"/>
            <a:ext cx="4087954" cy="27003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E41F84-96EE-4B42-94D9-C4DD5957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15" y="856024"/>
            <a:ext cx="1909469" cy="16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BFD7C-43B2-41D7-B9C8-C0EC1192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IV Planeta Odkrywców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051AC12-D475-4E9A-AF76-845E4FDAB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778541"/>
            <a:ext cx="4338482" cy="289232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D56E7DE-21DD-4C14-9A3B-BE290C36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17" y="878992"/>
            <a:ext cx="1946491" cy="16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477EA-312C-4C77-AFC2-87D2D85F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IV Planeta Odkrywców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C36FF4A-C51B-4883-9D34-4DA8EC687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594" y="1798637"/>
            <a:ext cx="4158462" cy="281081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98C3C38-1530-4E82-B2CC-99BC7D75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15" y="857251"/>
            <a:ext cx="1908007" cy="15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NASZE DRZEWO </a:t>
            </a:r>
            <a:endParaRPr dirty="0" lang="pl-PL"/>
          </a:p>
        </p:txBody>
      </p:sp>
      <p:sp>
        <p:nvSpPr>
          <p:cNvPr id="4" name="Tekst — symbol zastępczy 3"/>
          <p:cNvSpPr>
            <a:spLocks noGrp="1"/>
          </p:cNvSpPr>
          <p:nvPr>
            <p:ph idx="14" sz="quarter" type="body"/>
          </p:nvPr>
        </p:nvSpPr>
        <p:spPr/>
        <p:txBody>
          <a:bodyPr rtlCol="0"/>
          <a:lstStyle/>
          <a:p>
            <a:pPr rtl="0"/>
            <a:r>
              <a:rPr dirty="0" lang="pl-PL"/>
              <a:t>Bardzo lubimy prace w ogródku</a:t>
            </a: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2CDB3470-E8F8-41E1-8540-E3B0BB6DD00D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cstate="hqprint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" r="50"/>
          <a:stretch>
            <a:fillRect/>
          </a:stretch>
        </p:blipFill>
        <p:spPr>
          <a:xfrm>
            <a:off x="1099384" y="1511631"/>
            <a:ext cx="2851920" cy="2925761"/>
          </a:xfrm>
        </p:spPr>
      </p:pic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54B081B6-9F52-44FB-A1FF-E7FCB0AE52C6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 rotWithShape="1">
          <a:blip cstate="hqprint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" r="-4572"/>
          <a:stretch/>
        </p:blipFill>
        <p:spPr>
          <a:xfrm rot="5400000">
            <a:off x="4577200" y="1652002"/>
            <a:ext cx="2700300" cy="236586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94BF23E6-E9B3-4640-BF52-87C4A849685C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" r="55"/>
          <a:stretch>
            <a:fillRect/>
          </a:stretch>
        </p:blipFill>
        <p:spPr>
          <a:xfrm>
            <a:off x="4301970" y="4345681"/>
            <a:ext cx="3024336" cy="164060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9E05844-6F1D-4614-AFC3-4540E1B43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967" y="4525795"/>
            <a:ext cx="1742033" cy="14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advTm="6000" p14:dur="1250" spd="slow">
        <p15:prstTrans prst="airplane"/>
      </p:transition>
    </mc:Choice>
    <mc:Fallback xmlns="">
      <p:transition advTm="6000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 rtlCol="0"/>
          <a:lstStyle/>
          <a:p>
            <a:pPr algn="ctr" rtl="0"/>
            <a:r>
              <a:rPr lang="pl-PL" dirty="0"/>
              <a:t>Bańki mydlane dają mnóstwo radości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9D555EC-FEBB-4DA6-889D-E70CCC748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432359"/>
            <a:ext cx="3292079" cy="219449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9B25261-0216-48FB-A910-E5E6BEEF0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923" y="2432360"/>
            <a:ext cx="3292078" cy="219449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F427C5-2FC3-4490-937D-8E4E04E53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306" y="881947"/>
            <a:ext cx="1817694" cy="15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092CD73-8771-43EF-83E8-7C05DC14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Bańki można próbować?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CC75EBD-DEEE-4CF6-877F-DC2D4512D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132856"/>
            <a:ext cx="3798422" cy="2527707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1540103-C456-4D59-9F30-FE75128A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511" y="872007"/>
            <a:ext cx="2212489" cy="18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1230C-796E-4A78-939B-7F25B8EE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Twórczość malowana kredą – powstają prawdziwe obrazy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F67001-B41C-4862-BB44-F7CAB1AB23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432359"/>
            <a:ext cx="3292079" cy="219449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A33F1E3-B29B-4A12-BB3D-0B4E6718D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923" y="2432360"/>
            <a:ext cx="3292078" cy="219449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8A80DDF-0E3F-4982-AE2E-28B9FCC66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372" y="857251"/>
            <a:ext cx="1218962" cy="10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1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ACFF5-9A6F-4771-BEE7-0CE1CF6E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Nasze Przedszkole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3F3E31-146B-4087-9E49-A41AC1625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9" y="2204865"/>
            <a:ext cx="3530138" cy="264621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35613A4-C23F-4217-9CC8-D530E591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94" y="857250"/>
            <a:ext cx="1925706" cy="16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9218F2-D6BC-4EC5-9499-84E3AEF9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Kotek w ogródku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E86206-8968-4D3F-ACDA-10AAD9079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843264"/>
            <a:ext cx="4482498" cy="2638749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1C580C8-2AD4-4DF0-B75A-E82D87E7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10" y="857251"/>
            <a:ext cx="1843590" cy="15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C03DA-FDF1-4021-9ECD-8F7C1D58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Cudowna zabawa - malowanie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964F2E-C576-423A-9B58-A1E23E108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16832"/>
            <a:ext cx="3996444" cy="258356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07F1FC6-F6FB-434C-BEBD-7CFDD540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42" y="857251"/>
            <a:ext cx="2101258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51B1B-64AB-4DDB-A238-FD82335D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 err="1"/>
              <a:t>Ciastolina</a:t>
            </a:r>
            <a:r>
              <a:rPr lang="pl-PL" dirty="0"/>
              <a:t> jest najlepsza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1815EA1-0BDB-4AA1-B47A-37FC83853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581" y="1838039"/>
            <a:ext cx="4392488" cy="3202295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4C7909F-D98B-40EE-B3CA-2E069F703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70" y="857251"/>
            <a:ext cx="2141730" cy="17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3A587-DDB2-4899-9765-FB4ED256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998730"/>
            <a:ext cx="6696744" cy="3780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 pogoni za balonem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E330D2-2949-4050-A5D4-267A66855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10" y="1700808"/>
            <a:ext cx="2232248" cy="298631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1113D27-288F-4B8C-A63D-AB8F5912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2" y="857250"/>
            <a:ext cx="2303748" cy="19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dirty="0"/>
              <a:t>Jesienni badacze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278FB7-D7CD-4849-8F30-5935C8B72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1997945"/>
            <a:ext cx="4248472" cy="286211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ADC136F-F0C4-4169-A423-99F767C51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70" y="857251"/>
            <a:ext cx="2141730" cy="17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1C214-0FB2-4513-8D28-54ECA7E4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Mali naukowcy – badają skały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34AD3D1-9C75-4E57-9746-4002DFFA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952" y="2060848"/>
            <a:ext cx="3315368" cy="257428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F5772AF-DBE8-461D-A9B7-C824DCDB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76" y="857251"/>
            <a:ext cx="2358924" cy="1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07FD0D-32B9-4221-AE87-C2514D32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0"/>
            <a:ext cx="7372350" cy="46551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Coś unosi się w naszej Sali…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2FB03D2-34BD-4FC5-9E23-EAF572844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21934" y="1639290"/>
            <a:ext cx="2932155" cy="291117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2F8F6EF-FEE8-4545-B908-A89FF3E5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857251"/>
            <a:ext cx="2411760" cy="2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93B9A-C32B-49E4-B574-CCE78A98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86054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Hmmm</a:t>
            </a:r>
            <a:r>
              <a:rPr lang="pl-PL" dirty="0"/>
              <a:t>…to jest coś niezwykłego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EE227FD-79AB-4EBE-ABCC-24077B072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16832"/>
            <a:ext cx="3865353" cy="284431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FF05423-C36E-4EBE-93C6-2E79C40F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76" y="857251"/>
            <a:ext cx="1972424" cy="1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E5E6BE-8FC3-441F-9812-379CF6E7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32048"/>
          </a:xfrm>
        </p:spPr>
        <p:txBody>
          <a:bodyPr/>
          <a:lstStyle/>
          <a:p>
            <a:pPr algn="ctr"/>
            <a:r>
              <a:rPr lang="pl-PL" dirty="0"/>
              <a:t>Przyciąganie?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4D8B68-F454-4B29-83EB-25C8182AC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14997"/>
            <a:ext cx="4050450" cy="302800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9DBDE5-07C6-44F4-AEE6-9E902BC3D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880628"/>
            <a:ext cx="2087724" cy="1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22B35-49D5-4C16-A2FD-82B39461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8605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Kolorowy świat farbami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5CCD30E-6545-470B-BE3C-269AB4C57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844824"/>
            <a:ext cx="3618402" cy="266259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9E184DE-4C4D-49CC-952B-80ED281C7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94" y="857250"/>
            <a:ext cx="1925706" cy="16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DB06C9-B987-41AD-B92D-F31D4D85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Jedyne na Świecie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F6672C-D710-4DA2-8C15-504157BFB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71646"/>
            <a:ext cx="4348290" cy="290069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983950-9E28-4535-8162-C31B1CE2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10" y="857251"/>
            <a:ext cx="1843590" cy="15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B1562-E589-4121-8F09-4264FBAE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8605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Może powąchać? Czy spróbować?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99EC593-8CD8-42E4-B6BF-57D1D1D0A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51726"/>
            <a:ext cx="3780420" cy="278943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2090E48-20B9-4DAD-BBF2-5C9CE94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160" y="857251"/>
            <a:ext cx="2036840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8EBE9-0584-4E94-8B7F-BF942B71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3204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Magiczna kula – czarujemy…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0F1268-F825-41E3-9F19-CDAB4F91B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3078342" cy="226348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B69868-DD15-4338-B5DE-6D2C9D72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160" y="857251"/>
            <a:ext cx="2036840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7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99F487-5FCB-47ED-95C0-6F4481A4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8605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Cóż to takiego?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3FD116-D105-4FB2-8BE5-D11D6E09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894043"/>
            <a:ext cx="3600400" cy="281281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4E3D26B-B2CA-4F58-A14C-8CB5FE7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43" y="857251"/>
            <a:ext cx="2101257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AB2BB-C216-43B8-A15A-DB2950DA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3204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Świetlista kula…ziemia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407232-A21C-499F-8A91-689894C7B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844824"/>
            <a:ext cx="3834426" cy="277539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7CCDB6D-F049-4665-949C-4FEF8A9A1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176" y="857251"/>
            <a:ext cx="1972424" cy="1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0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78F7F-06EE-4118-9454-30CBDD20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432048"/>
          </a:xfrm>
        </p:spPr>
        <p:txBody>
          <a:bodyPr/>
          <a:lstStyle/>
          <a:p>
            <a:pPr algn="ctr"/>
            <a:r>
              <a:rPr lang="pl-PL" dirty="0"/>
              <a:t>W oceanie?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C7EF0-8163-4934-A809-99A86DFA2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1403" y="1301205"/>
            <a:ext cx="3071222" cy="372641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F75FCB-551C-48C0-8444-487E87E81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09" y="857251"/>
            <a:ext cx="2230091" cy="18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7638D-085B-4802-A043-EA65243E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4724"/>
            <a:ext cx="7372350" cy="3780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Spotkanie naukowe - prelekcja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036779-0AEA-41B4-8414-407EF306E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34" y="1970838"/>
            <a:ext cx="4513932" cy="2700299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0FE97A9-E7E0-4F37-8C78-BE45A727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827" y="857251"/>
            <a:ext cx="1779173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1FE47-9C01-4A6D-A634-993688F1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Jaką tezę postawić?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BF6DA2-0353-4FB3-AABC-F30BE0C5A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060848"/>
            <a:ext cx="3756852" cy="211323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EC4F5C-2C3E-4D20-B60A-556C7FC0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862068"/>
            <a:ext cx="2087724" cy="1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F8B95-67BD-4D80-B2AA-AA0F2B1C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Ile wody jest w butelce?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0B2492A-1402-4946-93DB-6B1A60C4C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308" y="2228850"/>
            <a:ext cx="4633384" cy="2606279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6C6EBEC-DCF6-4700-9E3C-A3E17F14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70" y="868052"/>
            <a:ext cx="2138738" cy="17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5EB8FD-A49F-43D4-A4FC-5A7A82DD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I co teraz będzie?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6A9794-A2B2-4962-AAC9-15C701F79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7161" y="2209503"/>
            <a:ext cx="3267132" cy="224974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F8B0BA9-7F2B-4626-AAF3-E0559E4F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49742" cy="1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3FD2A-2FC3-4B36-A07D-272BBB35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515708"/>
          </a:xfrm>
        </p:spPr>
        <p:txBody>
          <a:bodyPr/>
          <a:lstStyle/>
          <a:p>
            <a:pPr algn="ctr"/>
            <a:r>
              <a:rPr lang="pl-PL" dirty="0"/>
              <a:t>Lubimy kodować, szyfrować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AE58BE4-399E-44C6-A1C0-E147AC7AF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700" y="2228850"/>
            <a:ext cx="2738729" cy="235227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60C7F2-0D14-45BB-9448-FE16D0C6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2" y="857250"/>
            <a:ext cx="2303748" cy="19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3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2863230" cy="1371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/>
              <a:t>Nasza Pani Dyrektor</a:t>
            </a:r>
            <a:br>
              <a:rPr lang="pl-PL" b="1" dirty="0"/>
            </a:br>
            <a:r>
              <a:rPr lang="pl-PL" b="1" dirty="0"/>
              <a:t> mgr Agnieszka </a:t>
            </a:r>
            <a:r>
              <a:rPr lang="pl-PL" b="1" dirty="0" err="1"/>
              <a:t>Krasuska</a:t>
            </a:r>
            <a:r>
              <a:rPr lang="pl-PL" b="1" dirty="0"/>
              <a:t>-Karczewska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DCEAA5F-18DA-4891-BAAC-C8F6FE33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037" y="857250"/>
            <a:ext cx="4014446" cy="2883721"/>
          </a:xfrm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23628" y="2021681"/>
            <a:ext cx="2646294" cy="3729577"/>
          </a:xfrm>
        </p:spPr>
        <p:txBody>
          <a:bodyPr rtlCol="0">
            <a:normAutofit fontScale="92500" lnSpcReduction="20000"/>
          </a:bodyPr>
          <a:lstStyle/>
          <a:p>
            <a:pPr algn="ctr"/>
            <a:r>
              <a:rPr lang="pl-PL" sz="1650" b="1" dirty="0"/>
              <a:t>Nasze przedszkole to:</a:t>
            </a:r>
          </a:p>
          <a:p>
            <a:r>
              <a:rPr lang="pl-PL" dirty="0"/>
              <a:t>Miejsce, w którym każde dziecko może rozwijać swoje zainteresowania, gdzie nie boi się zadawać pytań, gdzie znajdzie odpowiedzi na nurtujące je pytania</a:t>
            </a:r>
          </a:p>
          <a:p>
            <a:r>
              <a:rPr lang="pl-PL" dirty="0"/>
              <a:t>Miejsce, gdzie radosna zabawa uczy a uczenie się jest zabawą</a:t>
            </a:r>
          </a:p>
          <a:p>
            <a:r>
              <a:rPr lang="pl-PL" dirty="0"/>
              <a:t>Miejsce, gdzie można wyrównać szanse edukacyjne, gdzie każde dziecko może liczyć na pomoc logopedy, psychologa i nauczyciela</a:t>
            </a:r>
          </a:p>
          <a:p>
            <a:r>
              <a:rPr lang="pl-PL" dirty="0"/>
              <a:t>Miejsce bezpieczne, do którego wszystkie dzieci przychodzą z radością</a:t>
            </a:r>
          </a:p>
          <a:p>
            <a:r>
              <a:rPr lang="pl-PL" dirty="0"/>
              <a:t>Miejsce, o którym dzieci i rodzice mówią z zadowoleniem</a:t>
            </a:r>
          </a:p>
          <a:p>
            <a:r>
              <a:rPr lang="pl-PL" dirty="0"/>
              <a:t>Miejsce, które dzieci 6 letnie opuszczają wyposażone w wiedzę i gotowe są na kolejny etap edukacji.</a:t>
            </a:r>
          </a:p>
          <a:p>
            <a:pPr rtl="0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844B76-94A0-402A-878D-5791D008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50" y="4458277"/>
            <a:ext cx="1839816" cy="15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8FDF0-7861-4A0D-9112-81F7952E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Zróbmy tęczę…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2B3F26E-2845-43F6-B0AC-FD729AC4A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348880"/>
            <a:ext cx="3097123" cy="20681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E1631D-05B3-4E03-B76C-597DC60A8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70" y="857251"/>
            <a:ext cx="2141730" cy="17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2F967-9DDE-4A01-82F2-AE2957DB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Udało się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C1F7E7-9697-4849-9D1E-92018FCC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220420"/>
            <a:ext cx="2853734" cy="202198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8FAA418-A27E-4386-B022-AFEB0A17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857251"/>
            <a:ext cx="2411760" cy="2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767026-D996-4F72-BB06-85A0B2BB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Wiosna idzie czas posiać roślinki…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9BC6AAE-B293-4FB9-B1FE-0B79E8F51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067436"/>
            <a:ext cx="3942438" cy="272312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0331613-1286-405A-80CD-6C8976CA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49742" cy="1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2943-4282-4867-AB43-383000C6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Teraz trzeba je podlać…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4C7D45C-723E-4264-AD03-13F50262F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48112"/>
            <a:ext cx="3762418" cy="2761775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E1671E-1B78-4C5D-AA06-E183170D3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43" y="857251"/>
            <a:ext cx="2101257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8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AEE8B-1E04-4E71-97F7-267D0FF5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Czas na eksperyment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23F9427-339C-48D1-B763-C43DBF44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204864"/>
            <a:ext cx="3267689" cy="228744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2C7CA5F-A0FF-4C8F-8EBC-EC0592D3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222" y="857250"/>
            <a:ext cx="2573778" cy="21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34987-3C4A-4C58-88AB-320DDF93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Glutek</a:t>
            </a:r>
            <a:r>
              <a:rPr lang="pl-PL" dirty="0"/>
              <a:t>, ale się ciągnie….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05E27F-C6D2-4F9D-9D92-819F0C09F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47545" y="1778970"/>
            <a:ext cx="3942438" cy="346207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CC83C91-6D74-4C7C-A924-A73631EF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857251"/>
            <a:ext cx="2411760" cy="2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3811FE-D3A1-4F62-A84D-4DF2BC86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Co tonie, a co pływa?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C9C7DC-395A-4FC4-B77F-2B473F3D7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60918"/>
            <a:ext cx="3996444" cy="293616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A6CD07C-1BCF-4C22-BDC9-7C09AFC2B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49742" cy="1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BBC2A4BC-B747-43A7-AF24-643D24C6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Świecące akrobacje…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FE3FEE-DFF7-4E43-A768-BA77E9A25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5646" y="2402886"/>
            <a:ext cx="2754306" cy="2646294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3B3BC12D-6E6B-453D-AA7E-58164BE5D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10480" y="2734436"/>
            <a:ext cx="2646293" cy="1983194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AC71B4C-2185-4740-9501-E23E52C26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909" y="857251"/>
            <a:ext cx="2230091" cy="18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5EB1B-D29D-4373-9F05-3339D9F3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Wulkan nam wybuchnie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E45B7D-8738-455D-8589-E14DDBC0D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541" y="1916832"/>
            <a:ext cx="4186917" cy="252028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E8B68F-91E6-49E8-A9C8-8506AE1B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94" y="857250"/>
            <a:ext cx="1925706" cy="16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FF819-CBC8-428C-9533-121D3503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Ugniatamy, ale jak to pachnie…?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68F0E9D-888A-4D1C-B0FD-BD5DAA76C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988840"/>
            <a:ext cx="3834425" cy="2481099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CCF5956-BBE0-4D4B-B920-2F6DE45E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70" y="862423"/>
            <a:ext cx="2134073" cy="17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0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0E1D974-6F3E-461D-B2B3-832A6292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3022997"/>
            <a:ext cx="7372350" cy="812006"/>
          </a:xfrm>
        </p:spPr>
        <p:txBody>
          <a:bodyPr>
            <a:noAutofit/>
          </a:bodyPr>
          <a:lstStyle/>
          <a:p>
            <a:pPr algn="ctr"/>
            <a:r>
              <a:rPr lang="pl-PL" sz="6000" dirty="0"/>
              <a:t>Nasze przedszkole – sale Planety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131EDC0-CB24-471B-8AC9-D50E1BF4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786354"/>
            <a:ext cx="1878477" cy="15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push dir="u"/>
      </p:transition>
    </mc:Choice>
    <mc:Fallback xmlns="">
      <p:transition spd="slow" advTm="5000">
        <p:push dir="u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872146D-EAE9-47F4-BD07-9D2E31E5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515708"/>
          </a:xfrm>
        </p:spPr>
        <p:txBody>
          <a:bodyPr/>
          <a:lstStyle/>
          <a:p>
            <a:pPr algn="ctr"/>
            <a:r>
              <a:rPr lang="pl-PL" dirty="0"/>
              <a:t>Hodujemy kryształy…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E180D28-A53D-43EF-BEF3-B96FA79904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602441"/>
            <a:ext cx="3292079" cy="1854334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723166D-6E2D-4019-84E8-970284D7D7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923" y="2602441"/>
            <a:ext cx="3292078" cy="1854334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6D54C96-F5C2-4CE2-8769-B6D4CB43E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857251"/>
            <a:ext cx="1979712" cy="16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C28E2-28DD-4E73-BE57-2ACD02E8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Udało się…mamy kryształy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535D4C4-9C34-4867-95DA-281BE6D5B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204864"/>
            <a:ext cx="3402378" cy="183933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153D6A-4D73-4949-B831-3DF96E16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318" y="857251"/>
            <a:ext cx="1709682" cy="14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D7CB0-2D66-4DE5-9582-0AED43DE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515708"/>
          </a:xfrm>
        </p:spPr>
        <p:txBody>
          <a:bodyPr/>
          <a:lstStyle/>
          <a:p>
            <a:pPr algn="ctr"/>
            <a:r>
              <a:rPr lang="pl-PL" dirty="0"/>
              <a:t>Potrafimy kolorować śnieg…za długo było biało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AEAE12-8F1C-4C8B-8280-48622C99A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45392"/>
            <a:ext cx="4230470" cy="269944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C98CA3C-AF8E-49A7-B7FF-E863D8CBE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324" y="857250"/>
            <a:ext cx="1655676" cy="13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D76DF-17A5-45EF-98DB-D0359C4F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Ciekawe co jest na księżycu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CF1012-74DD-41DA-AD2E-F26308BE5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70" y="1988840"/>
            <a:ext cx="4140460" cy="2518425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BD67321-DB00-49EE-8915-7FBD53F2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160" y="857251"/>
            <a:ext cx="2036840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A119B-F381-4290-8FF0-60A709D3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Mieszamy kolory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4B5FC3-7E60-4279-8937-004C69DC2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521" y="1916832"/>
            <a:ext cx="4126958" cy="235826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0668DA-F139-46D6-8E09-C3ADEC2F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857251"/>
            <a:ext cx="1979712" cy="16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7DBCD8-084B-435E-810B-18EA157D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515708"/>
          </a:xfrm>
        </p:spPr>
        <p:txBody>
          <a:bodyPr/>
          <a:lstStyle/>
          <a:p>
            <a:pPr algn="ctr"/>
            <a:r>
              <a:rPr lang="pl-PL" dirty="0"/>
              <a:t>Ile to waży? Lekkie czy ciężkie?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B342377-F90E-4151-B967-FB800FD90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683" y="1808820"/>
            <a:ext cx="5175836" cy="340237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9CF284-A834-425D-A7C0-80437AC1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857250"/>
            <a:ext cx="2195736" cy="18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90E47-B1A5-459F-9557-DE8FF958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Tunelowe zawody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C0BA84-7557-4590-AB5E-DCCB0CC48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56" y="2132856"/>
            <a:ext cx="3825687" cy="233747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9969F-D056-4646-9FE1-C750B3F1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70" y="857251"/>
            <a:ext cx="2141730" cy="17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EF417-E838-4D5A-A2CA-49C31FD5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Balonowa burza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AC63A25-A94B-4DCC-B40E-A2AF3B94D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774" y="1807968"/>
            <a:ext cx="4068452" cy="259264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A471279-40D3-4C56-A93A-1D38CD799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282" y="857251"/>
            <a:ext cx="2033718" cy="17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83208-F1F0-4C0A-AFE8-B6381D98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Jajko wykipiało, jak to się stało?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0386EC-3EB3-46BE-A251-22367846B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216857"/>
            <a:ext cx="4168765" cy="242428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5B75D11-6282-4B92-983F-0BC38C0E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26" y="859431"/>
            <a:ext cx="2163074" cy="18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9C20D-7CF8-42F1-B86D-EEEF8E22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Trójwymiarowy świat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E0C606-DA60-4CFF-ADFA-EEEC08C96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757" y="1812633"/>
            <a:ext cx="3693496" cy="300633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2299381-B408-4B1F-8E65-B0F3E559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9" y="857251"/>
            <a:ext cx="2249741" cy="1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1AD3F4A-579D-4C45-81C7-7B01D6DE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 Planeta Marzycieli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3AA406D-EF59-4C37-84F0-3284B3A72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054498"/>
            <a:ext cx="3726413" cy="2547759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AABDAA-E21A-4DCA-BDEB-AB5D975F9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052736"/>
            <a:ext cx="1454741" cy="12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B9CD7-C054-4A71-BB90-DF229462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Rozgrywki szachowe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BEF915-979F-427A-A59C-6767961CF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290" y="1844824"/>
            <a:ext cx="3783420" cy="257428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7CF270F-EE9E-4D6E-B68A-C183A474E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46" y="857251"/>
            <a:ext cx="2357754" cy="19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C8C75-E178-4619-84FC-E0A17E67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Coś ugotować?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829D5AA-EDA2-42C2-B14F-61EA2FEE8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212" y="1916832"/>
            <a:ext cx="3131575" cy="242200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3DAB49-8266-4A83-8A6A-EDF21150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25" y="857251"/>
            <a:ext cx="2552175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8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D2CBE-E0A6-4FAA-AE8C-8B43B884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Tornado w słoiku?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33BDD6-AE43-4A20-8A4A-6F71F9968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41848" y="2278735"/>
            <a:ext cx="3942438" cy="278658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7A8BA9-4D92-44F3-9659-CB81E14B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2" y="857250"/>
            <a:ext cx="2303748" cy="19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A56EB-6919-448D-992D-A1B24798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Piórkowe zabawy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A0477BC-1BC1-4A4E-A3DA-D3764054A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00808"/>
            <a:ext cx="4267292" cy="268229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79A6057-F667-499A-AC9D-2FF36254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94" y="857251"/>
            <a:ext cx="1908006" cy="15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3EA73-B842-4182-9B0B-FEEAEDEB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Balon sam się wznosi?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4CD40CC-606A-4511-9581-F3F4AA663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94778" y="2066642"/>
            <a:ext cx="2799834" cy="2357755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0680DB-398E-40FD-A071-8493D32F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46" y="857251"/>
            <a:ext cx="2357754" cy="19767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1AF94B29-E991-BE4F-1D5E-4C8C87BA61F5}"/>
                  </a:ext>
                </a:extLst>
              </p14:cNvPr>
              <p14:cNvContentPartPr/>
              <p14:nvPr/>
            </p14:nvContentPartPr>
            <p14:xfrm>
              <a:off x="3321691" y="3461510"/>
              <a:ext cx="360" cy="36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1AF94B29-E991-BE4F-1D5E-4C8C87BA61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2691" y="3407510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a 7">
            <a:extLst>
              <a:ext uri="{FF2B5EF4-FFF2-40B4-BE49-F238E27FC236}">
                <a16:creationId xmlns:a16="http://schemas.microsoft.com/office/drawing/2014/main" id="{DE038ECD-6F64-8CDD-1E9C-2126EBB4E314}"/>
              </a:ext>
            </a:extLst>
          </p:cNvPr>
          <p:cNvGrpSpPr/>
          <p:nvPr/>
        </p:nvGrpSpPr>
        <p:grpSpPr>
          <a:xfrm>
            <a:off x="3536251" y="3461510"/>
            <a:ext cx="360" cy="360"/>
            <a:chOff x="3536251" y="346151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77DD6333-C5AF-3259-2847-38D4C9E29014}"/>
                    </a:ext>
                  </a:extLst>
                </p14:cNvPr>
                <p14:cNvContentPartPr/>
                <p14:nvPr/>
              </p14:nvContentPartPr>
              <p14:xfrm>
                <a:off x="3536251" y="3461510"/>
                <a:ext cx="360" cy="360"/>
              </p14:xfrm>
            </p:contentPart>
          </mc:Choice>
          <mc:Fallback xmlns=""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77DD6333-C5AF-3259-2847-38D4C9E290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27611" y="340751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B931A7AC-3566-950E-1DCC-8EC1617E1BD5}"/>
                    </a:ext>
                  </a:extLst>
                </p14:cNvPr>
                <p14:cNvContentPartPr/>
                <p14:nvPr/>
              </p14:nvContentPartPr>
              <p14:xfrm>
                <a:off x="3536251" y="3461510"/>
                <a:ext cx="360" cy="360"/>
              </p14:xfrm>
            </p:contentPart>
          </mc:Choice>
          <mc:Fallback xmlns=""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B931A7AC-3566-950E-1DCC-8EC1617E1B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27611" y="340751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3960A60-1853-1F5A-3312-98982FCF745E}"/>
              </a:ext>
            </a:extLst>
          </p:cNvPr>
          <p:cNvGrpSpPr/>
          <p:nvPr/>
        </p:nvGrpSpPr>
        <p:grpSpPr>
          <a:xfrm>
            <a:off x="4217371" y="3834801"/>
            <a:ext cx="360" cy="360"/>
            <a:chOff x="4217371" y="3834801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26E9A5CF-5F4E-ADAC-24B1-34D092E2CCB6}"/>
                    </a:ext>
                  </a:extLst>
                </p14:cNvPr>
                <p14:cNvContentPartPr/>
                <p14:nvPr/>
              </p14:nvContentPartPr>
              <p14:xfrm>
                <a:off x="4217371" y="3834801"/>
                <a:ext cx="360" cy="360"/>
              </p14:xfrm>
            </p:contentPart>
          </mc:Choice>
          <mc:Fallback xmlns=""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26E9A5CF-5F4E-ADAC-24B1-34D092E2CC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08371" y="378080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A4114AFB-426F-95CA-FC50-AE54A1CB60CB}"/>
                    </a:ext>
                  </a:extLst>
                </p14:cNvPr>
                <p14:cNvContentPartPr/>
                <p14:nvPr/>
              </p14:nvContentPartPr>
              <p14:xfrm>
                <a:off x="4217371" y="3834801"/>
                <a:ext cx="360" cy="360"/>
              </p14:xfrm>
            </p:contentPart>
          </mc:Choice>
          <mc:Fallback xmlns=""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A4114AFB-426F-95CA-FC50-AE54A1CB60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08371" y="378080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BCBDC60-734E-6813-D027-2CFA76DD9DFB}"/>
                    </a:ext>
                  </a:extLst>
                </p14:cNvPr>
                <p14:cNvContentPartPr/>
                <p14:nvPr/>
              </p14:nvContentPartPr>
              <p14:xfrm>
                <a:off x="4217371" y="3834801"/>
                <a:ext cx="360" cy="360"/>
              </p14:xfrm>
            </p:contentPart>
          </mc:Choice>
          <mc:Fallback xmlns=""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BCBDC60-734E-6813-D027-2CFA76DD9D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08371" y="378080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D4F3B0A-49EC-64FA-287F-7EE284F388CE}"/>
              </a:ext>
            </a:extLst>
          </p:cNvPr>
          <p:cNvGrpSpPr/>
          <p:nvPr/>
        </p:nvGrpSpPr>
        <p:grpSpPr>
          <a:xfrm>
            <a:off x="3675931" y="2985590"/>
            <a:ext cx="360" cy="360"/>
            <a:chOff x="3675931" y="298559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558C07CA-9E6A-AA8B-A3AF-E90C4912198F}"/>
                    </a:ext>
                  </a:extLst>
                </p14:cNvPr>
                <p14:cNvContentPartPr/>
                <p14:nvPr/>
              </p14:nvContentPartPr>
              <p14:xfrm>
                <a:off x="3675931" y="2985590"/>
                <a:ext cx="360" cy="360"/>
              </p14:xfrm>
            </p:contentPart>
          </mc:Choice>
          <mc:Fallback xmlns=""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558C07CA-9E6A-AA8B-A3AF-E90C491219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67291" y="293195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CAEFB738-D08A-6F12-02C1-F3C861A03388}"/>
                    </a:ext>
                  </a:extLst>
                </p14:cNvPr>
                <p14:cNvContentPartPr/>
                <p14:nvPr/>
              </p14:nvContentPartPr>
              <p14:xfrm>
                <a:off x="3675931" y="2985590"/>
                <a:ext cx="360" cy="360"/>
              </p14:xfrm>
            </p:contentPart>
          </mc:Choice>
          <mc:Fallback xmlns=""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CAEFB738-D08A-6F12-02C1-F3C861A033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67291" y="293195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47BC58BA-B0B3-7437-A576-9179A4F89DEA}"/>
              </a:ext>
            </a:extLst>
          </p:cNvPr>
          <p:cNvGrpSpPr/>
          <p:nvPr/>
        </p:nvGrpSpPr>
        <p:grpSpPr>
          <a:xfrm>
            <a:off x="4152211" y="3293361"/>
            <a:ext cx="360" cy="360"/>
            <a:chOff x="4152211" y="3293361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EAA3606B-92DB-ABD8-4396-92C39B899BF7}"/>
                    </a:ext>
                  </a:extLst>
                </p14:cNvPr>
                <p14:cNvContentPartPr/>
                <p14:nvPr/>
              </p14:nvContentPartPr>
              <p14:xfrm>
                <a:off x="4152211" y="3293361"/>
                <a:ext cx="360" cy="360"/>
              </p14:xfrm>
            </p:contentPart>
          </mc:Choice>
          <mc:Fallback xmlns=""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EAA3606B-92DB-ABD8-4396-92C39B899B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3211" y="323972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3DC5CF4E-2AFD-C042-3D53-B0F5901B08C1}"/>
                    </a:ext>
                  </a:extLst>
                </p14:cNvPr>
                <p14:cNvContentPartPr/>
                <p14:nvPr/>
              </p14:nvContentPartPr>
              <p14:xfrm>
                <a:off x="4152211" y="3293361"/>
                <a:ext cx="360" cy="360"/>
              </p14:xfrm>
            </p:contentPart>
          </mc:Choice>
          <mc:Fallback xmlns=""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3DC5CF4E-2AFD-C042-3D53-B0F5901B08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3211" y="323972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2D01A92E-A164-6D04-6983-1BC6111E5362}"/>
                  </a:ext>
                </a:extLst>
              </p14:cNvPr>
              <p14:cNvContentPartPr/>
              <p14:nvPr/>
            </p14:nvContentPartPr>
            <p14:xfrm>
              <a:off x="3461371" y="2929761"/>
              <a:ext cx="4320" cy="36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2D01A92E-A164-6D04-6983-1BC6111E53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52371" y="2875761"/>
                <a:ext cx="2196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a 27">
            <a:extLst>
              <a:ext uri="{FF2B5EF4-FFF2-40B4-BE49-F238E27FC236}">
                <a16:creationId xmlns:a16="http://schemas.microsoft.com/office/drawing/2014/main" id="{A3EA5F1C-E360-075A-6B41-7BB0DA801AE6}"/>
              </a:ext>
            </a:extLst>
          </p:cNvPr>
          <p:cNvGrpSpPr/>
          <p:nvPr/>
        </p:nvGrpSpPr>
        <p:grpSpPr>
          <a:xfrm>
            <a:off x="3937291" y="3013310"/>
            <a:ext cx="93960" cy="19411"/>
            <a:chOff x="3937291" y="3013310"/>
            <a:chExt cx="93960" cy="19411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871DF1C5-82DE-371F-2A08-FBDE3AB4B771}"/>
                    </a:ext>
                  </a:extLst>
                </p14:cNvPr>
                <p14:cNvContentPartPr/>
                <p14:nvPr/>
              </p14:nvContentPartPr>
              <p14:xfrm>
                <a:off x="4030891" y="3013310"/>
                <a:ext cx="360" cy="360"/>
              </p14:xfrm>
            </p:contentPart>
          </mc:Choice>
          <mc:Fallback xmlns=""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871DF1C5-82DE-371F-2A08-FBDE3AB4B7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1891" y="295967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A5BF94F8-FFF2-9626-A57C-A9249657F97A}"/>
                    </a:ext>
                  </a:extLst>
                </p14:cNvPr>
                <p14:cNvContentPartPr/>
                <p14:nvPr/>
              </p14:nvContentPartPr>
              <p14:xfrm>
                <a:off x="4030891" y="3013310"/>
                <a:ext cx="360" cy="360"/>
              </p14:xfrm>
            </p:contentPart>
          </mc:Choice>
          <mc:Fallback xmlns=""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A5BF94F8-FFF2-9626-A57C-A9249657F9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1891" y="2959670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07708092-5C6A-69F1-E428-B834093B6097}"/>
                    </a:ext>
                  </a:extLst>
                </p14:cNvPr>
                <p14:cNvContentPartPr/>
                <p14:nvPr/>
              </p14:nvContentPartPr>
              <p14:xfrm>
                <a:off x="3937291" y="3032361"/>
                <a:ext cx="360" cy="360"/>
              </p14:xfrm>
            </p:contentPart>
          </mc:Choice>
          <mc:Fallback xmlns=""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07708092-5C6A-69F1-E428-B834093B60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8651" y="297872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9A3F828A-B209-9CCE-8E07-2075E85DC491}"/>
                    </a:ext>
                  </a:extLst>
                </p14:cNvPr>
                <p14:cNvContentPartPr/>
                <p14:nvPr/>
              </p14:nvContentPartPr>
              <p14:xfrm>
                <a:off x="3937291" y="3032361"/>
                <a:ext cx="360" cy="360"/>
              </p14:xfrm>
            </p:contentPart>
          </mc:Choice>
          <mc:Fallback xmlns=""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9A3F828A-B209-9CCE-8E07-2075E85DC4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8651" y="297872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5A56BA1B-1B68-C562-4481-60CD055589A6}"/>
                    </a:ext>
                  </a:extLst>
                </p14:cNvPr>
                <p14:cNvContentPartPr/>
                <p14:nvPr/>
              </p14:nvContentPartPr>
              <p14:xfrm>
                <a:off x="3937291" y="3032361"/>
                <a:ext cx="360" cy="360"/>
              </p14:xfrm>
            </p:contentPart>
          </mc:Choice>
          <mc:Fallback xmlns=""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5A56BA1B-1B68-C562-4481-60CD055589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8651" y="297872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B8E3ACF0-7B78-859A-A72E-2B0035BC6DF1}"/>
                    </a:ext>
                  </a:extLst>
                </p14:cNvPr>
                <p14:cNvContentPartPr/>
                <p14:nvPr/>
              </p14:nvContentPartPr>
              <p14:xfrm>
                <a:off x="3937291" y="3032361"/>
                <a:ext cx="360" cy="360"/>
              </p14:xfrm>
            </p:contentPart>
          </mc:Choice>
          <mc:Fallback xmlns=""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B8E3ACF0-7B78-859A-A72E-2B0035BC6D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8651" y="297872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D623D0FC-ED88-E286-B262-B4AF71A538C6}"/>
                  </a:ext>
                </a:extLst>
              </p14:cNvPr>
              <p14:cNvContentPartPr/>
              <p14:nvPr/>
            </p14:nvContentPartPr>
            <p14:xfrm>
              <a:off x="2145931" y="2827161"/>
              <a:ext cx="360" cy="36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D623D0FC-ED88-E286-B262-B4AF71A538C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37291" y="2773161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8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B6D9B-0A5C-4B2D-8541-DDACA8F8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Robimy bańki słomkami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86D6D5A-BD89-474E-BAE4-A16499809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700808"/>
            <a:ext cx="4403566" cy="27003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C48D80B-4BE2-4716-8AF6-9BDE89D3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93" y="857251"/>
            <a:ext cx="1908007" cy="15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75B61-F927-46D6-9E22-E2BF3159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Będą bańki?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F849BA-58F6-4CF6-821F-8FDDADC2A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78821" y="1805623"/>
            <a:ext cx="3186357" cy="297672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898099-CB60-4BA9-B858-9DE3FAFA2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2" y="857250"/>
            <a:ext cx="2303748" cy="19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FAFA9-9AFE-415B-A5FF-9CBC9B8A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Kolorowy bańkowy świat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1417BEE-AEBD-4AB3-AFE5-588E0D708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700808"/>
            <a:ext cx="4320480" cy="2965035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C3D8514-187D-48BA-8173-290CE124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857251"/>
            <a:ext cx="2087724" cy="1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6ADB12-F96E-49DC-8653-19D2641A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 err="1"/>
              <a:t>Chustowe</a:t>
            </a:r>
            <a:r>
              <a:rPr lang="pl-PL" dirty="0"/>
              <a:t> origami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A8F999-091F-49F5-8F9B-3BDE8D3FD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132856"/>
            <a:ext cx="3798422" cy="239741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740F0C9-E1B1-442F-A615-30C352F8F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50706" cy="18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1FEDA-60EF-4EE1-B538-13798438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Co ja widzę?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8E6091-8754-40FC-A0E2-BBD51E38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10453"/>
            <a:ext cx="4605723" cy="311434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640D64A-350F-400C-89C1-0F2845662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859431"/>
            <a:ext cx="1763688" cy="14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6B325-9B7D-4A9A-9A99-92377675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 Planeta Marzycieli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A8830B6-FBAA-4CBA-AFC6-909685244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443" y="1916832"/>
            <a:ext cx="4154763" cy="280831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7E189E2-A3C4-4B79-9903-E28E6FAE7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47" y="857251"/>
            <a:ext cx="1972424" cy="1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7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E0BAA-A70A-423E-A082-37581B45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Balony się połączyły…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7085D9E-6BBA-47D2-B2F2-2C84432E3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657072"/>
            <a:ext cx="4471697" cy="289832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65BA613-0D7D-49B2-9408-5F5B4B5EA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93" y="857251"/>
            <a:ext cx="1908007" cy="15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82843-BA12-40DF-92EB-92BC94DF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Może dziś coś wybuchnie?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E44B47-F41D-4098-8EA6-49D437A3C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866639"/>
            <a:ext cx="3795694" cy="255628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0668E00-B846-4ED2-94A2-B1716924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857251"/>
            <a:ext cx="2087724" cy="1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EFE9A-9E81-40D9-B44F-EA7EAB8F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Malowanie balonami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3127D54-E4C5-47BA-B4E5-8165A86B0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12633"/>
            <a:ext cx="3996444" cy="281382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C5DDCA7-55C8-4FD7-B79B-9EFEB77B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160" y="857251"/>
            <a:ext cx="2036840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DC2E745-C17D-4CAA-A147-08803A94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216008"/>
          </a:xfrm>
        </p:spPr>
        <p:txBody>
          <a:bodyPr>
            <a:normAutofit/>
          </a:bodyPr>
          <a:lstStyle/>
          <a:p>
            <a:pPr algn="ctr"/>
            <a:r>
              <a:rPr lang="pl-PL" sz="7200" dirty="0"/>
              <a:t>Co wyjątkowego jest w naszym przedszkolu?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D338F8-882F-4100-95EA-06405F57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68" y="4217305"/>
            <a:ext cx="2127242" cy="17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74001-7962-4139-837A-35918023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Jesteśmy grupą naukowców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32D7CB-A512-4780-A747-7D90EB90B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41657"/>
            <a:ext cx="4104456" cy="280208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3EC7D9F-7B0E-4AD5-9D48-9612A9A1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00" y="857251"/>
            <a:ext cx="1871700" cy="15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31487-D547-4608-AB92-772800BF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Lubimy badać i doświadczać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880AC61-A10C-470A-BF14-D32E52458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21" y="1988840"/>
            <a:ext cx="3225358" cy="232225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F2B2165-9705-4C23-A381-075F65CB9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160" y="857251"/>
            <a:ext cx="2036840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AFBC4-0513-4A9E-B680-0909FEA4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Poszukiwać odpowiedzi na różna pytania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A436CA4-9640-4BCD-8A88-E235BBA17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72816"/>
            <a:ext cx="3301566" cy="245861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E27654C-F492-47BA-BDB7-3DC3E251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282" y="857251"/>
            <a:ext cx="2033718" cy="17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F9BD77-DED5-4C38-AF0C-1F4149EB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Lubimy eksperymentować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EB0783-932E-4BEF-ACA9-E31BCE259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211" y="2208438"/>
            <a:ext cx="3168352" cy="230425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3613219-C7C7-45D1-AB7F-0C671235C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857251"/>
            <a:ext cx="1979712" cy="16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E2077-4873-4814-86F5-DDBF33C8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Pracujemy , eksperymentujemy w różnych warunkach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B68B67-DB84-43AC-B1CC-128475CC0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80" y="1811416"/>
            <a:ext cx="3960440" cy="26276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9AEB09D-69AF-4E5D-8A5F-C25751AC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946" y="858468"/>
            <a:ext cx="1520054" cy="12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27C8C-D424-4634-AA6F-0EF3B668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6211602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Nasi Rodzice też chętnie eksperymentują z nami w przedszkolu – Piknik Naukowy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E67DCED-BD91-47E6-BB1E-10932384F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459" y="1916832"/>
            <a:ext cx="3330370" cy="231819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1958B98-D2AF-4EB5-B96A-323F444D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270" y="857251"/>
            <a:ext cx="2141730" cy="17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D4CE15-E0BA-4E6C-80D3-B14DC659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 Planeta Marzycieli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B89EB3-A58A-4F9E-A151-51E8F0D33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877" y="1916832"/>
            <a:ext cx="3068194" cy="214475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005988C-D535-45B4-A059-9178ED73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40" y="904009"/>
            <a:ext cx="1981068" cy="16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7CD97-85D3-4170-80AB-950407EE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Organizujemy pikniki z Rodzicami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E6546DF-B531-436A-8281-EC980810F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6884" y="1913748"/>
            <a:ext cx="2999657" cy="224974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675812-D4D7-4807-B4B7-0203E443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49742" cy="1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544C8-57F8-4D44-85F1-C9C901BE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Lubimy gotować i piec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AB3791-A177-424E-82FA-407B04590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087" y="1866640"/>
            <a:ext cx="3060340" cy="244827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66252D8-AE5B-422C-86DA-3AFF652A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52" y="857250"/>
            <a:ext cx="2303748" cy="19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EEE65D-2A4C-4C6A-AE81-D81C75AF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515708"/>
          </a:xfrm>
        </p:spPr>
        <p:txBody>
          <a:bodyPr/>
          <a:lstStyle/>
          <a:p>
            <a:pPr algn="ctr"/>
            <a:r>
              <a:rPr lang="pl-PL" dirty="0"/>
              <a:t>Potrafimy zrobić ciasteczka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6B858C2-49AA-4502-AE56-74DE320FF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651" y="1920645"/>
            <a:ext cx="3132348" cy="23240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18A1484-C0BB-4959-89C7-340C4D57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09" y="857251"/>
            <a:ext cx="2230091" cy="18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8C9B6-CD49-42E9-A96A-22997868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61702"/>
          </a:xfrm>
        </p:spPr>
        <p:txBody>
          <a:bodyPr/>
          <a:lstStyle/>
          <a:p>
            <a:pPr algn="ctr"/>
            <a:r>
              <a:rPr lang="pl-PL" dirty="0"/>
              <a:t>Chętnie poznajemy różne narodowości i kultury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9F82A81-521E-48DD-9782-E2892C70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33779"/>
            <a:ext cx="3762418" cy="266029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F1B00B7-E4BF-4E22-AAEF-906D3B442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10" y="857251"/>
            <a:ext cx="1843590" cy="15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77A3A4-1DDD-43A9-AA9F-B6A072F7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Dbamy o zdrowy ruch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F47A3E5-CBB9-4467-AFF2-A63072113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79" y="1700808"/>
            <a:ext cx="3853442" cy="268229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17EBA3-1013-454A-856A-27537586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94" y="857250"/>
            <a:ext cx="1925706" cy="16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4413B-183D-4525-B0DF-0B17F244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Dużo czasu spędzamy na świeżym powietrzu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33A3C1-1A5A-4097-9501-4099AF662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805331"/>
            <a:ext cx="3924436" cy="273521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27C05DC-BEF2-44F4-B8EA-6089C1B1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857251"/>
            <a:ext cx="1979712" cy="16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E0547-D391-446B-9DBD-A0328471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Mamy najlepiej wyposażony plac zabaw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945FECC-3283-480E-A67D-791D85F4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23159"/>
            <a:ext cx="3343229" cy="234026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22044CB-2D5B-4F88-B784-17393A47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857251"/>
            <a:ext cx="2087724" cy="1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FDA301-FEC8-4CDC-8F32-7C11D4EE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Sadzimy rośliny w naszym ogródku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09F4B8E-9516-4A12-B7B6-13D4F9121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3835" y="2178936"/>
            <a:ext cx="3007972" cy="225597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6A91B3-25AA-4BE3-A35C-817AADD4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55979" cy="18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A069C-5906-4F0E-84E1-415C2276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Hodujemy własne roślinki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3DF66BB-4649-4174-9E6A-DBBAE810C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157" y="1812633"/>
            <a:ext cx="3449685" cy="258726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ED6A7F-F241-445D-AECC-906BEBF3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857251"/>
            <a:ext cx="1979712" cy="16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D86BF-1D6E-49A8-B09F-F6CE6944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Doświadczamy na świeżym powietrzu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37B7E8-5142-4D7F-AFEC-A67240AEA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55735"/>
            <a:ext cx="3845730" cy="288429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EF7842C-4464-45FE-96C8-D22119FF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6" y="857251"/>
            <a:ext cx="2087724" cy="1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E565B-3E92-4FCA-98E5-F79C05A8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Sala grupy II Planeta Przygód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592D721-0326-4C7C-AED1-BAC9A1794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58627"/>
            <a:ext cx="4194466" cy="2835149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3EE3DE-B321-4689-A742-E63582D5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424" y="857251"/>
            <a:ext cx="1972424" cy="1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2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0136C-5B51-45CE-A0E0-C4353BBD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Organizujemy kiermasze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8E6B5B3-38BD-4D16-84DC-8A5B4232E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26" y="1812633"/>
            <a:ext cx="3731948" cy="261100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23D9A2-18D4-4454-B60F-9BF0E109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993" y="857251"/>
            <a:ext cx="1908007" cy="15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6F3A5D-4A7E-4EE8-8260-B1B9AA52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Zdrowo się odżywiamy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3815DA8-01CD-48D1-9DFB-60EAA4D45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81" y="1562319"/>
            <a:ext cx="3942438" cy="311245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61371AA-D0FB-4370-9E70-7A92E423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58" y="857251"/>
            <a:ext cx="2249742" cy="18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97E96-37A5-4213-B7E8-71D76BBF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372350" cy="407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Jesteśmy szczęśliwymi dziećmi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7B4DC5-FAFF-4C2C-A35A-3EBE0058A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00808"/>
            <a:ext cx="3083349" cy="2486571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6963E5F-2251-4B77-9588-3B8A7A0F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857250"/>
            <a:ext cx="2195736" cy="18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/>
              <a:t>Bardzo kochamy nasze przedszkole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Zapraszamy do zabawy z nami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2E2E8F-322B-4B6A-8421-5B4AECB57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40" y="3628695"/>
            <a:ext cx="2829320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40262f94-9f35-4ac3-9a90-690165a166b7"/>
    <ds:schemaRef ds:uri="http://purl.org/dc/dcmitype/"/>
    <ds:schemaRef ds:uri="http://purl.org/dc/terms/"/>
    <ds:schemaRef ds:uri="a4f35948-e619-41b3-aa29-22878b09cfd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311</TotalTime>
  <Words>555</Words>
  <Application>Microsoft Office PowerPoint</Application>
  <PresentationFormat>Pokaz na ekranie (4:3)</PresentationFormat>
  <Paragraphs>109</Paragraphs>
  <Slides>93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93</vt:i4>
      </vt:variant>
    </vt:vector>
  </HeadingPairs>
  <TitlesOfParts>
    <vt:vector size="97" baseType="lpstr">
      <vt:lpstr>Arial</vt:lpstr>
      <vt:lpstr>Times New Roman</vt:lpstr>
      <vt:lpstr>Wingdings</vt:lpstr>
      <vt:lpstr>Dzieci — przyjaciele 16:9</vt:lpstr>
      <vt:lpstr>Przedszkole nr 1 jedyne takie w Warszawie</vt:lpstr>
      <vt:lpstr>Nasze Przedszkole</vt:lpstr>
      <vt:lpstr>Jedyne na Świecie</vt:lpstr>
      <vt:lpstr>Nasza Pani Dyrektor  mgr Agnieszka Krasuska-Karczewska </vt:lpstr>
      <vt:lpstr>Nasze przedszkole – sale Planety</vt:lpstr>
      <vt:lpstr>Sala grupy I Planeta Marzycieli</vt:lpstr>
      <vt:lpstr>Sala grupy I Planeta Marzycieli</vt:lpstr>
      <vt:lpstr>Sala grupy I Planeta Marzycieli</vt:lpstr>
      <vt:lpstr>Sala grupy II Planeta Przygód</vt:lpstr>
      <vt:lpstr>Sala grupy II Planeta Przygód</vt:lpstr>
      <vt:lpstr>Sala grupy II Planeta Przygód</vt:lpstr>
      <vt:lpstr>Sala grupy III Planeta Pytalskich</vt:lpstr>
      <vt:lpstr>Sala grupy III Planeta Pytalskich</vt:lpstr>
      <vt:lpstr>Sala grupy IV Planeta Odkrywców </vt:lpstr>
      <vt:lpstr>Sala grupy IV Planeta Odkrywców</vt:lpstr>
      <vt:lpstr>NASZE DRZEWO </vt:lpstr>
      <vt:lpstr>Bańki mydlane dają mnóstwo radości</vt:lpstr>
      <vt:lpstr>Bańki można próbować?</vt:lpstr>
      <vt:lpstr>Twórczość malowana kredą – powstają prawdziwe obrazy</vt:lpstr>
      <vt:lpstr>Kotek w ogródku</vt:lpstr>
      <vt:lpstr>Cudowna zabawa - malowanie</vt:lpstr>
      <vt:lpstr>Ciastolina jest najlepsza</vt:lpstr>
      <vt:lpstr>W pogoni za balonem</vt:lpstr>
      <vt:lpstr>Jesienni badacze</vt:lpstr>
      <vt:lpstr>Mali naukowcy – badają skały</vt:lpstr>
      <vt:lpstr>Coś unosi się w naszej Sali…</vt:lpstr>
      <vt:lpstr>Hmmm…to jest coś niezwykłego</vt:lpstr>
      <vt:lpstr>Przyciąganie?</vt:lpstr>
      <vt:lpstr>Kolorowy świat farbami</vt:lpstr>
      <vt:lpstr>Może powąchać? Czy spróbować?</vt:lpstr>
      <vt:lpstr>Magiczna kula – czarujemy…</vt:lpstr>
      <vt:lpstr>Cóż to takiego?</vt:lpstr>
      <vt:lpstr>Świetlista kula…ziemia</vt:lpstr>
      <vt:lpstr>W oceanie?</vt:lpstr>
      <vt:lpstr>Spotkanie naukowe - prelekcja</vt:lpstr>
      <vt:lpstr>Jaką tezę postawić?</vt:lpstr>
      <vt:lpstr>Ile wody jest w butelce?</vt:lpstr>
      <vt:lpstr>I co teraz będzie?</vt:lpstr>
      <vt:lpstr>Lubimy kodować, szyfrować</vt:lpstr>
      <vt:lpstr>Zróbmy tęczę…</vt:lpstr>
      <vt:lpstr>Udało się </vt:lpstr>
      <vt:lpstr>Wiosna idzie czas posiać roślinki…</vt:lpstr>
      <vt:lpstr>Teraz trzeba je podlać…</vt:lpstr>
      <vt:lpstr>Czas na eksperyment</vt:lpstr>
      <vt:lpstr>Glutek, ale się ciągnie….</vt:lpstr>
      <vt:lpstr>Co tonie, a co pływa?</vt:lpstr>
      <vt:lpstr>Świecące akrobacje…</vt:lpstr>
      <vt:lpstr>Wulkan nam wybuchnie</vt:lpstr>
      <vt:lpstr>Ugniatamy, ale jak to pachnie…?</vt:lpstr>
      <vt:lpstr>Hodujemy kryształy…</vt:lpstr>
      <vt:lpstr>Udało się…mamy kryształy</vt:lpstr>
      <vt:lpstr>Potrafimy kolorować śnieg…za długo było biało </vt:lpstr>
      <vt:lpstr>Ciekawe co jest na księżycu </vt:lpstr>
      <vt:lpstr>Mieszamy kolory</vt:lpstr>
      <vt:lpstr>Ile to waży? Lekkie czy ciężkie?</vt:lpstr>
      <vt:lpstr>Tunelowe zawody </vt:lpstr>
      <vt:lpstr>Balonowa burza</vt:lpstr>
      <vt:lpstr>Jajko wykipiało, jak to się stało?</vt:lpstr>
      <vt:lpstr>Trójwymiarowy świat</vt:lpstr>
      <vt:lpstr>Rozgrywki szachowe</vt:lpstr>
      <vt:lpstr>Coś ugotować?</vt:lpstr>
      <vt:lpstr>Tornado w słoiku?</vt:lpstr>
      <vt:lpstr>Piórkowe zabawy</vt:lpstr>
      <vt:lpstr>Balon sam się wznosi?</vt:lpstr>
      <vt:lpstr>Robimy bańki słomkami</vt:lpstr>
      <vt:lpstr>Będą bańki?</vt:lpstr>
      <vt:lpstr>Kolorowy bańkowy świat</vt:lpstr>
      <vt:lpstr>Chustowe origami </vt:lpstr>
      <vt:lpstr>Co ja widzę?</vt:lpstr>
      <vt:lpstr>Balony się połączyły…</vt:lpstr>
      <vt:lpstr>Może dziś coś wybuchnie?</vt:lpstr>
      <vt:lpstr>Malowanie balonami</vt:lpstr>
      <vt:lpstr>Co wyjątkowego jest w naszym przedszkolu?</vt:lpstr>
      <vt:lpstr>Jesteśmy grupą naukowców</vt:lpstr>
      <vt:lpstr>Lubimy badać i doświadczać</vt:lpstr>
      <vt:lpstr>Poszukiwać odpowiedzi na różna pytania</vt:lpstr>
      <vt:lpstr>Lubimy eksperymentować </vt:lpstr>
      <vt:lpstr>Pracujemy , eksperymentujemy w różnych warunkach</vt:lpstr>
      <vt:lpstr>Nasi Rodzice też chętnie eksperymentują z nami w przedszkolu – Piknik Naukowy</vt:lpstr>
      <vt:lpstr>Organizujemy pikniki z Rodzicami</vt:lpstr>
      <vt:lpstr>Lubimy gotować i piec</vt:lpstr>
      <vt:lpstr>Potrafimy zrobić ciasteczka</vt:lpstr>
      <vt:lpstr>Chętnie poznajemy różne narodowości i kultury</vt:lpstr>
      <vt:lpstr>Dbamy o zdrowy ruch</vt:lpstr>
      <vt:lpstr>Dużo czasu spędzamy na świeżym powietrzu</vt:lpstr>
      <vt:lpstr>Mamy najlepiej wyposażony plac zabaw</vt:lpstr>
      <vt:lpstr>Sadzimy rośliny w naszym ogródku</vt:lpstr>
      <vt:lpstr>Hodujemy własne roślinki </vt:lpstr>
      <vt:lpstr>Doświadczamy na świeżym powietrzu</vt:lpstr>
      <vt:lpstr>Organizujemy kiermasze</vt:lpstr>
      <vt:lpstr>Zdrowo się odżywiamy</vt:lpstr>
      <vt:lpstr>Jesteśmy szczęśliwymi dziećmi</vt:lpstr>
      <vt:lpstr>Bardzo kochamy nasze przedszkole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Admin</dc:creator>
  <cp:keywords/>
  <cp:lastModifiedBy>Anna Schodowska Olewnicka</cp:lastModifiedBy>
  <cp:revision>49</cp:revision>
  <dcterms:created xsi:type="dcterms:W3CDTF">2024-02-28T20:46:28Z</dcterms:created>
  <dcterms:modified xsi:type="dcterms:W3CDTF">2024-03-06T10:57:05Z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0x010100AA3F7D94069FF64A86F7DFF56D60E3BE</vt:lpwstr>
  </property>
  <property fmtid="{D5CDD505-2E9C-101B-9397-08002B2CF9AE}" name="NXPowerLiteLastOptimized" pid="3">
    <vt:lpwstr>2837582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S10.2.0</vt:lpwstr>
  </property>
  <property fmtid="{D5CDD505-2E9C-101B-9397-08002B2CF9AE}" name="_TemplateID" pid="6">
    <vt:lpwstr>TC038961019991</vt:lpwstr>
  </property>
</Properties>
</file>